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8" r:id="rId10"/>
    <p:sldId id="277" r:id="rId11"/>
    <p:sldId id="270" r:id="rId12"/>
    <p:sldId id="278" r:id="rId13"/>
    <p:sldId id="279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2" autoAdjust="0"/>
    <p:restoredTop sz="88595" autoAdjust="0"/>
  </p:normalViewPr>
  <p:slideViewPr>
    <p:cSldViewPr snapToGrid="0">
      <p:cViewPr varScale="1">
        <p:scale>
          <a:sx n="76" d="100"/>
          <a:sy n="76" d="100"/>
        </p:scale>
        <p:origin x="-120" y="-57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/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/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D0B8004-D1CB-4E92-8557-F3AE0B2CE9DE}" type="presOf" srcId="{FDB6934D-A99B-406E-B3EA-7CFB589B396C}" destId="{72DEADD0-B40B-4144-A329-487E034F8677}" srcOrd="0" destOrd="0" presId="urn:microsoft.com/office/officeart/2005/8/layout/hProcess9"/>
    <dgm:cxn modelId="{481578B5-C2D8-4F83-AD9B-CE388D94987B}" type="presOf" srcId="{FF0179DD-07EC-46CB-93FF-A3B07779F8DF}" destId="{3875F102-DA91-4C31-9112-1824E460AD03}" srcOrd="0" destOrd="0" presId="urn:microsoft.com/office/officeart/2005/8/layout/hProcess9"/>
    <dgm:cxn modelId="{8B259C7C-FB49-4559-B599-E0E716140A2C}" type="presOf" srcId="{15345E5C-6935-4EAB-8CC4-A1490EBFD917}" destId="{A0647606-C1E3-49D0-9CD1-BC294BA38448}" srcOrd="0" destOrd="0" presId="urn:microsoft.com/office/officeart/2005/8/layout/hProcess9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D17E4445-F0C5-4C6A-A569-AF09F6F9DDD6}" type="presOf" srcId="{4903AD73-15E1-4870-B527-7A03EFD3C873}" destId="{7C994B2C-9B51-4CB7-B616-2F1182B9422D}" srcOrd="0" destOrd="0" presId="urn:microsoft.com/office/officeart/2005/8/layout/hProcess9"/>
    <dgm:cxn modelId="{8D595AEB-44BE-4A89-9D87-E113B50E154A}" type="presOf" srcId="{1518A338-474C-48AE-BB1E-88528F0FDA65}" destId="{9A981F31-EC91-4D7B-BCC0-8320E0F9C2E6}" srcOrd="0" destOrd="0" presId="urn:microsoft.com/office/officeart/2005/8/layout/hProcess9"/>
    <dgm:cxn modelId="{C9431310-B083-4FDB-852D-584F3CC28701}" type="presOf" srcId="{C9088701-4673-4EB7-AF16-5E1FB0746B67}" destId="{96701B94-0767-49E1-A156-4F40F84BCEA8}" srcOrd="0" destOrd="0" presId="urn:microsoft.com/office/officeart/2005/8/layout/hProcess9"/>
    <dgm:cxn modelId="{07686140-B909-4BB1-9BB8-E2529B32940F}" type="presOf" srcId="{698D6CBF-AD84-4048-82E3-DA1EFD26375E}" destId="{90DD01C2-72B8-409B-8DF1-F69044A2547B}" srcOrd="0" destOrd="0" presId="urn:microsoft.com/office/officeart/2005/8/layout/hProcess9"/>
    <dgm:cxn modelId="{3C79CD7C-6646-4FC0-909E-C080A2C2F3D5}" type="presOf" srcId="{177CD296-365C-4D54-9E94-88A10DD13778}" destId="{FC1D665A-78F6-4BB0-893A-D6A093A76F47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63D955C-5FFF-4693-A49A-5BC7FF7BD1B4}" type="presParOf" srcId="{FC1D665A-78F6-4BB0-893A-D6A093A76F47}" destId="{0A70A099-D2A3-4E42-B577-7FF74B795A00}" srcOrd="0" destOrd="0" presId="urn:microsoft.com/office/officeart/2005/8/layout/hProcess9"/>
    <dgm:cxn modelId="{B85584A9-FB7D-4938-8C4A-B22457914AA8}" type="presParOf" srcId="{FC1D665A-78F6-4BB0-893A-D6A093A76F47}" destId="{894D31DE-EDE6-4C30-8160-DB6F00E7A228}" srcOrd="1" destOrd="0" presId="urn:microsoft.com/office/officeart/2005/8/layout/hProcess9"/>
    <dgm:cxn modelId="{39D6A9F4-BAC5-4A4E-A8AD-F406371B6308}" type="presParOf" srcId="{894D31DE-EDE6-4C30-8160-DB6F00E7A228}" destId="{90DD01C2-72B8-409B-8DF1-F69044A2547B}" srcOrd="0" destOrd="0" presId="urn:microsoft.com/office/officeart/2005/8/layout/hProcess9"/>
    <dgm:cxn modelId="{92B01881-D8C0-4234-BB16-BE27AD4E3D03}" type="presParOf" srcId="{894D31DE-EDE6-4C30-8160-DB6F00E7A228}" destId="{85B55844-3DB2-408E-A2CB-82348E35B88B}" srcOrd="1" destOrd="0" presId="urn:microsoft.com/office/officeart/2005/8/layout/hProcess9"/>
    <dgm:cxn modelId="{005C2959-F778-4378-B192-EFE0B0B0648C}" type="presParOf" srcId="{894D31DE-EDE6-4C30-8160-DB6F00E7A228}" destId="{96701B94-0767-49E1-A156-4F40F84BCEA8}" srcOrd="2" destOrd="0" presId="urn:microsoft.com/office/officeart/2005/8/layout/hProcess9"/>
    <dgm:cxn modelId="{39340EA3-F78B-4D6D-B622-4E28D79F4E7D}" type="presParOf" srcId="{894D31DE-EDE6-4C30-8160-DB6F00E7A228}" destId="{4D407B74-A892-45D4-9438-010F4D54D76E}" srcOrd="3" destOrd="0" presId="urn:microsoft.com/office/officeart/2005/8/layout/hProcess9"/>
    <dgm:cxn modelId="{68638AEE-AC65-40EF-A28C-732B801482F3}" type="presParOf" srcId="{894D31DE-EDE6-4C30-8160-DB6F00E7A228}" destId="{A0647606-C1E3-49D0-9CD1-BC294BA38448}" srcOrd="4" destOrd="0" presId="urn:microsoft.com/office/officeart/2005/8/layout/hProcess9"/>
    <dgm:cxn modelId="{1013C3DF-9B3F-40C4-A941-4705D72292A9}" type="presParOf" srcId="{894D31DE-EDE6-4C30-8160-DB6F00E7A228}" destId="{A4E5351E-1544-46D8-A82D-F811B4BFC019}" srcOrd="5" destOrd="0" presId="urn:microsoft.com/office/officeart/2005/8/layout/hProcess9"/>
    <dgm:cxn modelId="{97FDBC85-F37F-4C66-9521-B001EC58D583}" type="presParOf" srcId="{894D31DE-EDE6-4C30-8160-DB6F00E7A228}" destId="{3875F102-DA91-4C31-9112-1824E460AD03}" srcOrd="6" destOrd="0" presId="urn:microsoft.com/office/officeart/2005/8/layout/hProcess9"/>
    <dgm:cxn modelId="{3E9B3EB9-9272-4E9B-B3A0-9EA660966C4C}" type="presParOf" srcId="{894D31DE-EDE6-4C30-8160-DB6F00E7A228}" destId="{09503A90-EA78-4758-98D7-A34FAA8AFBF1}" srcOrd="7" destOrd="0" presId="urn:microsoft.com/office/officeart/2005/8/layout/hProcess9"/>
    <dgm:cxn modelId="{DC3F1060-4767-4BB4-ABFD-49FAA54A1C40}" type="presParOf" srcId="{894D31DE-EDE6-4C30-8160-DB6F00E7A228}" destId="{7C994B2C-9B51-4CB7-B616-2F1182B9422D}" srcOrd="8" destOrd="0" presId="urn:microsoft.com/office/officeart/2005/8/layout/hProcess9"/>
    <dgm:cxn modelId="{DD68150E-B98B-483F-8896-E0657F158D03}" type="presParOf" srcId="{894D31DE-EDE6-4C30-8160-DB6F00E7A228}" destId="{EA4CE6B7-350B-4CE8-89E5-9463D95D6A1F}" srcOrd="9" destOrd="0" presId="urn:microsoft.com/office/officeart/2005/8/layout/hProcess9"/>
    <dgm:cxn modelId="{5959C85B-1A84-4C38-8B01-3B10C262E474}" type="presParOf" srcId="{894D31DE-EDE6-4C30-8160-DB6F00E7A228}" destId="{9A981F31-EC91-4D7B-BCC0-8320E0F9C2E6}" srcOrd="10" destOrd="0" presId="urn:microsoft.com/office/officeart/2005/8/layout/hProcess9"/>
    <dgm:cxn modelId="{57CFDA9E-163E-4E67-B274-43C76E1B25EE}" type="presParOf" srcId="{894D31DE-EDE6-4C30-8160-DB6F00E7A228}" destId="{8971B749-2CA5-4355-A684-EBCE95B91767}" srcOrd="11" destOrd="0" presId="urn:microsoft.com/office/officeart/2005/8/layout/hProcess9"/>
    <dgm:cxn modelId="{8DD3EA38-323D-4DD4-B74B-103807B4E055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898A90A-E589-43FA-8CBE-1137FD039472}" type="presOf" srcId="{1518A338-474C-48AE-BB1E-88528F0FDA65}" destId="{9A981F31-EC91-4D7B-BCC0-8320E0F9C2E6}" srcOrd="0" destOrd="0" presId="urn:microsoft.com/office/officeart/2005/8/layout/hProcess9"/>
    <dgm:cxn modelId="{45806855-3DDD-492C-A7B5-E95A8AE830E5}" type="presOf" srcId="{698D6CBF-AD84-4048-82E3-DA1EFD26375E}" destId="{90DD01C2-72B8-409B-8DF1-F69044A2547B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E9DBCA1C-42EB-4F33-9069-3DE8476D5D08}" type="presOf" srcId="{4903AD73-15E1-4870-B527-7A03EFD3C873}" destId="{7C994B2C-9B51-4CB7-B616-2F1182B9422D}" srcOrd="0" destOrd="0" presId="urn:microsoft.com/office/officeart/2005/8/layout/hProcess9"/>
    <dgm:cxn modelId="{B6BF059F-A168-4A16-9F26-F3EF98DC714C}" type="presOf" srcId="{FF0179DD-07EC-46CB-93FF-A3B07779F8DF}" destId="{3875F102-DA91-4C31-9112-1824E460AD03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B46ACDCE-743C-4B1F-979A-14040810B7D2}" type="presOf" srcId="{FDB6934D-A99B-406E-B3EA-7CFB589B396C}" destId="{72DEADD0-B40B-4144-A329-487E034F8677}" srcOrd="0" destOrd="0" presId="urn:microsoft.com/office/officeart/2005/8/layout/hProcess9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6FD11CE8-C7FB-4511-AAAA-2B303015D350}" type="presOf" srcId="{15345E5C-6935-4EAB-8CC4-A1490EBFD917}" destId="{A0647606-C1E3-49D0-9CD1-BC294BA38448}" srcOrd="0" destOrd="0" presId="urn:microsoft.com/office/officeart/2005/8/layout/hProcess9"/>
    <dgm:cxn modelId="{E73C42E8-0251-4369-81AD-BD976C380F3B}" type="presOf" srcId="{C9088701-4673-4EB7-AF16-5E1FB0746B67}" destId="{96701B94-0767-49E1-A156-4F40F84BCEA8}" srcOrd="0" destOrd="0" presId="urn:microsoft.com/office/officeart/2005/8/layout/hProcess9"/>
    <dgm:cxn modelId="{22518804-D909-4154-9BFA-1000D7201CCB}" type="presOf" srcId="{177CD296-365C-4D54-9E94-88A10DD13778}" destId="{FC1D665A-78F6-4BB0-893A-D6A093A76F47}" srcOrd="0" destOrd="0" presId="urn:microsoft.com/office/officeart/2005/8/layout/hProcess9"/>
    <dgm:cxn modelId="{261F2B09-63F3-4051-898A-87A2D6A954B9}" type="presParOf" srcId="{FC1D665A-78F6-4BB0-893A-D6A093A76F47}" destId="{0A70A099-D2A3-4E42-B577-7FF74B795A00}" srcOrd="0" destOrd="0" presId="urn:microsoft.com/office/officeart/2005/8/layout/hProcess9"/>
    <dgm:cxn modelId="{3B58ADBC-3A92-4543-AFCB-84A821C99CF9}" type="presParOf" srcId="{FC1D665A-78F6-4BB0-893A-D6A093A76F47}" destId="{894D31DE-EDE6-4C30-8160-DB6F00E7A228}" srcOrd="1" destOrd="0" presId="urn:microsoft.com/office/officeart/2005/8/layout/hProcess9"/>
    <dgm:cxn modelId="{B5A267D3-51A9-4FF6-90BB-1A23A1DB6E56}" type="presParOf" srcId="{894D31DE-EDE6-4C30-8160-DB6F00E7A228}" destId="{90DD01C2-72B8-409B-8DF1-F69044A2547B}" srcOrd="0" destOrd="0" presId="urn:microsoft.com/office/officeart/2005/8/layout/hProcess9"/>
    <dgm:cxn modelId="{18B59782-6DDF-47EF-A61A-683BCF16F630}" type="presParOf" srcId="{894D31DE-EDE6-4C30-8160-DB6F00E7A228}" destId="{85B55844-3DB2-408E-A2CB-82348E35B88B}" srcOrd="1" destOrd="0" presId="urn:microsoft.com/office/officeart/2005/8/layout/hProcess9"/>
    <dgm:cxn modelId="{9173D882-B55A-4DCA-9179-775614E2FC8E}" type="presParOf" srcId="{894D31DE-EDE6-4C30-8160-DB6F00E7A228}" destId="{96701B94-0767-49E1-A156-4F40F84BCEA8}" srcOrd="2" destOrd="0" presId="urn:microsoft.com/office/officeart/2005/8/layout/hProcess9"/>
    <dgm:cxn modelId="{7B2D2598-614D-4574-9837-46EBEF5905B2}" type="presParOf" srcId="{894D31DE-EDE6-4C30-8160-DB6F00E7A228}" destId="{4D407B74-A892-45D4-9438-010F4D54D76E}" srcOrd="3" destOrd="0" presId="urn:microsoft.com/office/officeart/2005/8/layout/hProcess9"/>
    <dgm:cxn modelId="{BC452D51-1E63-4952-89DF-C52C5037EC5F}" type="presParOf" srcId="{894D31DE-EDE6-4C30-8160-DB6F00E7A228}" destId="{A0647606-C1E3-49D0-9CD1-BC294BA38448}" srcOrd="4" destOrd="0" presId="urn:microsoft.com/office/officeart/2005/8/layout/hProcess9"/>
    <dgm:cxn modelId="{ADAFC2B6-0FCF-4CB8-AD69-1CB4066EBCAB}" type="presParOf" srcId="{894D31DE-EDE6-4C30-8160-DB6F00E7A228}" destId="{A4E5351E-1544-46D8-A82D-F811B4BFC019}" srcOrd="5" destOrd="0" presId="urn:microsoft.com/office/officeart/2005/8/layout/hProcess9"/>
    <dgm:cxn modelId="{BD86FB3C-0AF7-459B-827B-61826F289DB9}" type="presParOf" srcId="{894D31DE-EDE6-4C30-8160-DB6F00E7A228}" destId="{3875F102-DA91-4C31-9112-1824E460AD03}" srcOrd="6" destOrd="0" presId="urn:microsoft.com/office/officeart/2005/8/layout/hProcess9"/>
    <dgm:cxn modelId="{D6FDB5BF-F731-46F3-88B7-F138BD1F1796}" type="presParOf" srcId="{894D31DE-EDE6-4C30-8160-DB6F00E7A228}" destId="{09503A90-EA78-4758-98D7-A34FAA8AFBF1}" srcOrd="7" destOrd="0" presId="urn:microsoft.com/office/officeart/2005/8/layout/hProcess9"/>
    <dgm:cxn modelId="{6791D1D5-FCCD-408F-825D-AB86488514AD}" type="presParOf" srcId="{894D31DE-EDE6-4C30-8160-DB6F00E7A228}" destId="{7C994B2C-9B51-4CB7-B616-2F1182B9422D}" srcOrd="8" destOrd="0" presId="urn:microsoft.com/office/officeart/2005/8/layout/hProcess9"/>
    <dgm:cxn modelId="{1AE91B75-B9DB-4A61-BF19-60DF553A1134}" type="presParOf" srcId="{894D31DE-EDE6-4C30-8160-DB6F00E7A228}" destId="{EA4CE6B7-350B-4CE8-89E5-9463D95D6A1F}" srcOrd="9" destOrd="0" presId="urn:microsoft.com/office/officeart/2005/8/layout/hProcess9"/>
    <dgm:cxn modelId="{D56CBA4E-2CC3-4C3E-AC4A-342F7E151733}" type="presParOf" srcId="{894D31DE-EDE6-4C30-8160-DB6F00E7A228}" destId="{9A981F31-EC91-4D7B-BCC0-8320E0F9C2E6}" srcOrd="10" destOrd="0" presId="urn:microsoft.com/office/officeart/2005/8/layout/hProcess9"/>
    <dgm:cxn modelId="{95A956D9-FDDB-4F21-B895-4484110BDEF5}" type="presParOf" srcId="{894D31DE-EDE6-4C30-8160-DB6F00E7A228}" destId="{8971B749-2CA5-4355-A684-EBCE95B91767}" srcOrd="11" destOrd="0" presId="urn:microsoft.com/office/officeart/2005/8/layout/hProcess9"/>
    <dgm:cxn modelId="{D2255784-DAF2-4459-B5AF-285F36B6291D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BF3ABD-7BE5-496C-8F0B-463A60C9E3B8}" type="presOf" srcId="{698D6CBF-AD84-4048-82E3-DA1EFD26375E}" destId="{90DD01C2-72B8-409B-8DF1-F69044A2547B}" srcOrd="0" destOrd="0" presId="urn:microsoft.com/office/officeart/2005/8/layout/hProcess9"/>
    <dgm:cxn modelId="{A6AE7591-2BDF-4BCE-A786-34EDD2BFA65F}" type="presOf" srcId="{177CD296-365C-4D54-9E94-88A10DD13778}" destId="{FC1D665A-78F6-4BB0-893A-D6A093A76F47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9CBF30F7-C8C3-4F4A-A8EA-D5F555EC0CF2}" type="presOf" srcId="{1518A338-474C-48AE-BB1E-88528F0FDA65}" destId="{9A981F31-EC91-4D7B-BCC0-8320E0F9C2E6}" srcOrd="0" destOrd="0" presId="urn:microsoft.com/office/officeart/2005/8/layout/hProcess9"/>
    <dgm:cxn modelId="{7198E4A1-EC79-4837-999F-5E86E8DA9F0E}" type="presOf" srcId="{FF0179DD-07EC-46CB-93FF-A3B07779F8DF}" destId="{3875F102-DA91-4C31-9112-1824E460AD03}" srcOrd="0" destOrd="0" presId="urn:microsoft.com/office/officeart/2005/8/layout/hProcess9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250730CD-2174-40AF-9ADA-23AADC757252}" type="presOf" srcId="{FDB6934D-A99B-406E-B3EA-7CFB589B396C}" destId="{72DEADD0-B40B-4144-A329-487E034F8677}" srcOrd="0" destOrd="0" presId="urn:microsoft.com/office/officeart/2005/8/layout/hProcess9"/>
    <dgm:cxn modelId="{95D6F69D-80AE-4914-B62D-3A234C227315}" type="presOf" srcId="{15345E5C-6935-4EAB-8CC4-A1490EBFD917}" destId="{A0647606-C1E3-49D0-9CD1-BC294BA38448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75225736-5BDB-401B-B319-0575FF5127E1}" type="presOf" srcId="{4903AD73-15E1-4870-B527-7A03EFD3C873}" destId="{7C994B2C-9B51-4CB7-B616-2F1182B9422D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425BAD9D-4BEA-4E7B-A8FF-F2E666C47940}" type="presOf" srcId="{C9088701-4673-4EB7-AF16-5E1FB0746B67}" destId="{96701B94-0767-49E1-A156-4F40F84BCEA8}" srcOrd="0" destOrd="0" presId="urn:microsoft.com/office/officeart/2005/8/layout/hProcess9"/>
    <dgm:cxn modelId="{40C4BD87-E2C9-414C-9486-2D9EBA5F8331}" type="presParOf" srcId="{FC1D665A-78F6-4BB0-893A-D6A093A76F47}" destId="{0A70A099-D2A3-4E42-B577-7FF74B795A00}" srcOrd="0" destOrd="0" presId="urn:microsoft.com/office/officeart/2005/8/layout/hProcess9"/>
    <dgm:cxn modelId="{BC0482B4-725F-4C3F-A139-1AA851646B2A}" type="presParOf" srcId="{FC1D665A-78F6-4BB0-893A-D6A093A76F47}" destId="{894D31DE-EDE6-4C30-8160-DB6F00E7A228}" srcOrd="1" destOrd="0" presId="urn:microsoft.com/office/officeart/2005/8/layout/hProcess9"/>
    <dgm:cxn modelId="{5EBF78CB-87C1-46DF-ABA0-5F1042720D8A}" type="presParOf" srcId="{894D31DE-EDE6-4C30-8160-DB6F00E7A228}" destId="{90DD01C2-72B8-409B-8DF1-F69044A2547B}" srcOrd="0" destOrd="0" presId="urn:microsoft.com/office/officeart/2005/8/layout/hProcess9"/>
    <dgm:cxn modelId="{C63AD736-0C84-4AFC-97EA-1DB0D7E89CC8}" type="presParOf" srcId="{894D31DE-EDE6-4C30-8160-DB6F00E7A228}" destId="{85B55844-3DB2-408E-A2CB-82348E35B88B}" srcOrd="1" destOrd="0" presId="urn:microsoft.com/office/officeart/2005/8/layout/hProcess9"/>
    <dgm:cxn modelId="{D9227653-A269-4425-A939-DF32867F8DD2}" type="presParOf" srcId="{894D31DE-EDE6-4C30-8160-DB6F00E7A228}" destId="{96701B94-0767-49E1-A156-4F40F84BCEA8}" srcOrd="2" destOrd="0" presId="urn:microsoft.com/office/officeart/2005/8/layout/hProcess9"/>
    <dgm:cxn modelId="{446EC0C7-4D72-4A95-AEA6-8996C0E20B65}" type="presParOf" srcId="{894D31DE-EDE6-4C30-8160-DB6F00E7A228}" destId="{4D407B74-A892-45D4-9438-010F4D54D76E}" srcOrd="3" destOrd="0" presId="urn:microsoft.com/office/officeart/2005/8/layout/hProcess9"/>
    <dgm:cxn modelId="{EACBF6AC-407C-416C-A6DA-592EF0833D76}" type="presParOf" srcId="{894D31DE-EDE6-4C30-8160-DB6F00E7A228}" destId="{A0647606-C1E3-49D0-9CD1-BC294BA38448}" srcOrd="4" destOrd="0" presId="urn:microsoft.com/office/officeart/2005/8/layout/hProcess9"/>
    <dgm:cxn modelId="{138DC6CB-3F02-4F36-85B2-CCF86CE8611E}" type="presParOf" srcId="{894D31DE-EDE6-4C30-8160-DB6F00E7A228}" destId="{A4E5351E-1544-46D8-A82D-F811B4BFC019}" srcOrd="5" destOrd="0" presId="urn:microsoft.com/office/officeart/2005/8/layout/hProcess9"/>
    <dgm:cxn modelId="{82D2C736-FE8B-4390-85EB-BF909365CD69}" type="presParOf" srcId="{894D31DE-EDE6-4C30-8160-DB6F00E7A228}" destId="{3875F102-DA91-4C31-9112-1824E460AD03}" srcOrd="6" destOrd="0" presId="urn:microsoft.com/office/officeart/2005/8/layout/hProcess9"/>
    <dgm:cxn modelId="{2EA050CB-EAE1-4D82-8D11-5368929E81AD}" type="presParOf" srcId="{894D31DE-EDE6-4C30-8160-DB6F00E7A228}" destId="{09503A90-EA78-4758-98D7-A34FAA8AFBF1}" srcOrd="7" destOrd="0" presId="urn:microsoft.com/office/officeart/2005/8/layout/hProcess9"/>
    <dgm:cxn modelId="{9650869D-2DB8-491E-99B7-58213D3057CB}" type="presParOf" srcId="{894D31DE-EDE6-4C30-8160-DB6F00E7A228}" destId="{7C994B2C-9B51-4CB7-B616-2F1182B9422D}" srcOrd="8" destOrd="0" presId="urn:microsoft.com/office/officeart/2005/8/layout/hProcess9"/>
    <dgm:cxn modelId="{7EC0E3BB-2349-4831-B919-9E4B8717A371}" type="presParOf" srcId="{894D31DE-EDE6-4C30-8160-DB6F00E7A228}" destId="{EA4CE6B7-350B-4CE8-89E5-9463D95D6A1F}" srcOrd="9" destOrd="0" presId="urn:microsoft.com/office/officeart/2005/8/layout/hProcess9"/>
    <dgm:cxn modelId="{606FD1BC-0D27-40B1-BA6C-5338DD5C211F}" type="presParOf" srcId="{894D31DE-EDE6-4C30-8160-DB6F00E7A228}" destId="{9A981F31-EC91-4D7B-BCC0-8320E0F9C2E6}" srcOrd="10" destOrd="0" presId="urn:microsoft.com/office/officeart/2005/8/layout/hProcess9"/>
    <dgm:cxn modelId="{0E6EC6DD-B286-4524-B4A0-FC33113977B0}" type="presParOf" srcId="{894D31DE-EDE6-4C30-8160-DB6F00E7A228}" destId="{8971B749-2CA5-4355-A684-EBCE95B91767}" srcOrd="11" destOrd="0" presId="urn:microsoft.com/office/officeart/2005/8/layout/hProcess9"/>
    <dgm:cxn modelId="{3E36B2A1-ED19-426A-A5DB-E1D1A3161D02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658F45-EBD0-4A0F-995A-5103DDEEC6B2}" type="presOf" srcId="{C9088701-4673-4EB7-AF16-5E1FB0746B67}" destId="{96701B94-0767-49E1-A156-4F40F84BCEA8}" srcOrd="0" destOrd="0" presId="urn:microsoft.com/office/officeart/2005/8/layout/hProcess9"/>
    <dgm:cxn modelId="{049D4A47-1EF5-4673-9ABB-F865FE59C638}" type="presOf" srcId="{698D6CBF-AD84-4048-82E3-DA1EFD26375E}" destId="{90DD01C2-72B8-409B-8DF1-F69044A2547B}" srcOrd="0" destOrd="0" presId="urn:microsoft.com/office/officeart/2005/8/layout/hProcess9"/>
    <dgm:cxn modelId="{D226AD1E-4890-4222-92AA-DFF48CE5B3B8}" type="presOf" srcId="{4903AD73-15E1-4870-B527-7A03EFD3C873}" destId="{7C994B2C-9B51-4CB7-B616-2F1182B9422D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656F7F1E-3FCC-428D-914D-888749A65032}" type="presOf" srcId="{FDB6934D-A99B-406E-B3EA-7CFB589B396C}" destId="{72DEADD0-B40B-4144-A329-487E034F8677}" srcOrd="0" destOrd="0" presId="urn:microsoft.com/office/officeart/2005/8/layout/hProcess9"/>
    <dgm:cxn modelId="{0C4448F2-DD0D-488E-90C1-767D60D6F431}" type="presOf" srcId="{177CD296-365C-4D54-9E94-88A10DD13778}" destId="{FC1D665A-78F6-4BB0-893A-D6A093A76F47}" srcOrd="0" destOrd="0" presId="urn:microsoft.com/office/officeart/2005/8/layout/hProcess9"/>
    <dgm:cxn modelId="{1CFB741F-82C8-4331-91A1-54CCF96E97FE}" type="presOf" srcId="{15345E5C-6935-4EAB-8CC4-A1490EBFD917}" destId="{A0647606-C1E3-49D0-9CD1-BC294BA38448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D19C320E-85FD-4F92-AB7F-EDE607671348}" type="presOf" srcId="{FF0179DD-07EC-46CB-93FF-A3B07779F8DF}" destId="{3875F102-DA91-4C31-9112-1824E460AD03}" srcOrd="0" destOrd="0" presId="urn:microsoft.com/office/officeart/2005/8/layout/hProcess9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4C7D851-2C02-443C-A27B-40A4153A39B5}" type="presOf" srcId="{1518A338-474C-48AE-BB1E-88528F0FDA65}" destId="{9A981F31-EC91-4D7B-BCC0-8320E0F9C2E6}" srcOrd="0" destOrd="0" presId="urn:microsoft.com/office/officeart/2005/8/layout/hProcess9"/>
    <dgm:cxn modelId="{4609F457-C13C-4CA2-AE38-8CD5E23BC45D}" type="presParOf" srcId="{FC1D665A-78F6-4BB0-893A-D6A093A76F47}" destId="{0A70A099-D2A3-4E42-B577-7FF74B795A00}" srcOrd="0" destOrd="0" presId="urn:microsoft.com/office/officeart/2005/8/layout/hProcess9"/>
    <dgm:cxn modelId="{27135918-F874-4DB1-A802-7432EAE34795}" type="presParOf" srcId="{FC1D665A-78F6-4BB0-893A-D6A093A76F47}" destId="{894D31DE-EDE6-4C30-8160-DB6F00E7A228}" srcOrd="1" destOrd="0" presId="urn:microsoft.com/office/officeart/2005/8/layout/hProcess9"/>
    <dgm:cxn modelId="{CE44604D-115D-45F7-B975-EE1E11A5DFA3}" type="presParOf" srcId="{894D31DE-EDE6-4C30-8160-DB6F00E7A228}" destId="{90DD01C2-72B8-409B-8DF1-F69044A2547B}" srcOrd="0" destOrd="0" presId="urn:microsoft.com/office/officeart/2005/8/layout/hProcess9"/>
    <dgm:cxn modelId="{ABEE7515-5248-485A-80BE-FB102849D8A8}" type="presParOf" srcId="{894D31DE-EDE6-4C30-8160-DB6F00E7A228}" destId="{85B55844-3DB2-408E-A2CB-82348E35B88B}" srcOrd="1" destOrd="0" presId="urn:microsoft.com/office/officeart/2005/8/layout/hProcess9"/>
    <dgm:cxn modelId="{BFEC46C2-79DF-4760-A0E3-07E3BBA63E50}" type="presParOf" srcId="{894D31DE-EDE6-4C30-8160-DB6F00E7A228}" destId="{96701B94-0767-49E1-A156-4F40F84BCEA8}" srcOrd="2" destOrd="0" presId="urn:microsoft.com/office/officeart/2005/8/layout/hProcess9"/>
    <dgm:cxn modelId="{BBB04637-0CDA-4105-910B-F76C04C6B244}" type="presParOf" srcId="{894D31DE-EDE6-4C30-8160-DB6F00E7A228}" destId="{4D407B74-A892-45D4-9438-010F4D54D76E}" srcOrd="3" destOrd="0" presId="urn:microsoft.com/office/officeart/2005/8/layout/hProcess9"/>
    <dgm:cxn modelId="{21A4FCAA-9B6A-4904-9455-B23627569735}" type="presParOf" srcId="{894D31DE-EDE6-4C30-8160-DB6F00E7A228}" destId="{A0647606-C1E3-49D0-9CD1-BC294BA38448}" srcOrd="4" destOrd="0" presId="urn:microsoft.com/office/officeart/2005/8/layout/hProcess9"/>
    <dgm:cxn modelId="{D27F2D14-119B-495E-B174-2930975DE5D6}" type="presParOf" srcId="{894D31DE-EDE6-4C30-8160-DB6F00E7A228}" destId="{A4E5351E-1544-46D8-A82D-F811B4BFC019}" srcOrd="5" destOrd="0" presId="urn:microsoft.com/office/officeart/2005/8/layout/hProcess9"/>
    <dgm:cxn modelId="{27171138-45E7-40C7-9F44-DF2D533205F1}" type="presParOf" srcId="{894D31DE-EDE6-4C30-8160-DB6F00E7A228}" destId="{3875F102-DA91-4C31-9112-1824E460AD03}" srcOrd="6" destOrd="0" presId="urn:microsoft.com/office/officeart/2005/8/layout/hProcess9"/>
    <dgm:cxn modelId="{EDED67CB-1D66-4988-ADC0-CC0A60EBFAED}" type="presParOf" srcId="{894D31DE-EDE6-4C30-8160-DB6F00E7A228}" destId="{09503A90-EA78-4758-98D7-A34FAA8AFBF1}" srcOrd="7" destOrd="0" presId="urn:microsoft.com/office/officeart/2005/8/layout/hProcess9"/>
    <dgm:cxn modelId="{C89AC095-B1F3-4373-BA8E-293AD1606EDD}" type="presParOf" srcId="{894D31DE-EDE6-4C30-8160-DB6F00E7A228}" destId="{7C994B2C-9B51-4CB7-B616-2F1182B9422D}" srcOrd="8" destOrd="0" presId="urn:microsoft.com/office/officeart/2005/8/layout/hProcess9"/>
    <dgm:cxn modelId="{5D6DF49F-CE57-42BA-81C5-5BFEC8BC3DDD}" type="presParOf" srcId="{894D31DE-EDE6-4C30-8160-DB6F00E7A228}" destId="{EA4CE6B7-350B-4CE8-89E5-9463D95D6A1F}" srcOrd="9" destOrd="0" presId="urn:microsoft.com/office/officeart/2005/8/layout/hProcess9"/>
    <dgm:cxn modelId="{5B06B612-7024-4251-A025-C193EA25E2C3}" type="presParOf" srcId="{894D31DE-EDE6-4C30-8160-DB6F00E7A228}" destId="{9A981F31-EC91-4D7B-BCC0-8320E0F9C2E6}" srcOrd="10" destOrd="0" presId="urn:microsoft.com/office/officeart/2005/8/layout/hProcess9"/>
    <dgm:cxn modelId="{24BEF028-B97E-4ED7-9435-9D825C8DE5C4}" type="presParOf" srcId="{894D31DE-EDE6-4C30-8160-DB6F00E7A228}" destId="{8971B749-2CA5-4355-A684-EBCE95B91767}" srcOrd="11" destOrd="0" presId="urn:microsoft.com/office/officeart/2005/8/layout/hProcess9"/>
    <dgm:cxn modelId="{BA7BB2DA-01B6-467F-B488-2438BA45F40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845819" y="0"/>
          <a:ext cx="9585960" cy="381444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2237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XML/JSON </a:t>
          </a:r>
          <a:r>
            <a:rPr lang="de-DE" sz="1900" kern="1200" dirty="0" err="1" smtClean="0"/>
            <a:t>Dump</a:t>
          </a:r>
          <a:endParaRPr lang="en-US" sz="1900" kern="1200" dirty="0"/>
        </a:p>
      </dsp:txBody>
      <dsp:txXfrm>
        <a:off x="76244" y="1218341"/>
        <a:ext cx="1368032" cy="1377764"/>
      </dsp:txXfrm>
    </dsp:sp>
    <dsp:sp modelId="{96701B94-0767-49E1-A156-4F40F84BCEA8}">
      <dsp:nvSpPr>
        <dsp:cNvPr id="0" name=""/>
        <dsp:cNvSpPr/>
      </dsp:nvSpPr>
      <dsp:spPr>
        <a:xfrm>
          <a:off x="162841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Dump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parser</a:t>
          </a:r>
          <a:endParaRPr lang="en-US" sz="1900" kern="1200" dirty="0"/>
        </a:p>
      </dsp:txBody>
      <dsp:txXfrm>
        <a:off x="1702423" y="1218341"/>
        <a:ext cx="1368032" cy="1377764"/>
      </dsp:txXfrm>
    </dsp:sp>
    <dsp:sp modelId="{A0647606-C1E3-49D0-9CD1-BC294BA38448}">
      <dsp:nvSpPr>
        <dsp:cNvPr id="0" name=""/>
        <dsp:cNvSpPr/>
      </dsp:nvSpPr>
      <dsp:spPr>
        <a:xfrm>
          <a:off x="325459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Feature CSV</a:t>
          </a:r>
          <a:endParaRPr lang="en-US" sz="1900" kern="1200" dirty="0"/>
        </a:p>
      </dsp:txBody>
      <dsp:txXfrm>
        <a:off x="3328603" y="1218341"/>
        <a:ext cx="1368032" cy="1377764"/>
      </dsp:txXfrm>
    </dsp:sp>
    <dsp:sp modelId="{3875F102-DA91-4C31-9112-1824E460AD03}">
      <dsp:nvSpPr>
        <dsp:cNvPr id="0" name=""/>
        <dsp:cNvSpPr/>
      </dsp:nvSpPr>
      <dsp:spPr>
        <a:xfrm>
          <a:off x="488077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Calculate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Correlations</a:t>
          </a:r>
          <a:endParaRPr lang="en-US" sz="1900" kern="1200" dirty="0"/>
        </a:p>
      </dsp:txBody>
      <dsp:txXfrm>
        <a:off x="4954783" y="1218341"/>
        <a:ext cx="1368032" cy="1377764"/>
      </dsp:txXfrm>
    </dsp:sp>
    <dsp:sp modelId="{7C994B2C-9B51-4CB7-B616-2F1182B9422D}">
      <dsp:nvSpPr>
        <dsp:cNvPr id="0" name=""/>
        <dsp:cNvSpPr/>
      </dsp:nvSpPr>
      <dsp:spPr>
        <a:xfrm>
          <a:off x="650695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MySQL Table</a:t>
          </a:r>
          <a:endParaRPr lang="en-US" sz="1900" kern="1200" dirty="0"/>
        </a:p>
      </dsp:txBody>
      <dsp:txXfrm>
        <a:off x="6580963" y="1218341"/>
        <a:ext cx="1368032" cy="1377764"/>
      </dsp:txXfrm>
    </dsp:sp>
    <dsp:sp modelId="{9A981F31-EC91-4D7B-BCC0-8320E0F9C2E6}">
      <dsp:nvSpPr>
        <dsp:cNvPr id="0" name=""/>
        <dsp:cNvSpPr/>
      </dsp:nvSpPr>
      <dsp:spPr>
        <a:xfrm>
          <a:off x="813313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PHP </a:t>
          </a:r>
          <a:r>
            <a:rPr lang="de-DE" sz="1900" kern="1200" dirty="0" err="1" smtClean="0"/>
            <a:t>Suggester</a:t>
          </a:r>
          <a:endParaRPr lang="en-US" sz="1900" kern="1200" dirty="0"/>
        </a:p>
      </dsp:txBody>
      <dsp:txXfrm>
        <a:off x="8207143" y="1218341"/>
        <a:ext cx="1368032" cy="1377764"/>
      </dsp:txXfrm>
    </dsp:sp>
    <dsp:sp modelId="{72DEADD0-B40B-4144-A329-487E034F8677}">
      <dsp:nvSpPr>
        <dsp:cNvPr id="0" name=""/>
        <dsp:cNvSpPr/>
      </dsp:nvSpPr>
      <dsp:spPr>
        <a:xfrm>
          <a:off x="9759315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Suggestions</a:t>
          </a:r>
          <a:endParaRPr lang="en-US" sz="1900" kern="1200" dirty="0"/>
        </a:p>
      </dsp:txBody>
      <dsp:txXfrm>
        <a:off x="9833322" y="1218341"/>
        <a:ext cx="1368032" cy="13777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23/01/2014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Auf</a:t>
            </a:r>
            <a:r>
              <a:rPr lang="de-DE" baseline="0" dirty="0" smtClean="0"/>
              <a:t> UI hinweisen, im Vergleich zum alten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397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01C27-67D1-46EB-9AD8-47C60D922646}" type="datetime1">
              <a:rPr lang="en-US" smtClean="0"/>
              <a:t>23-Jan-14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45524-0479-4581-AA2C-C4914E524BE2}" type="datetime1">
              <a:rPr lang="en-US" smtClean="0"/>
              <a:t>23-Jan-14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AC8CB-16B0-41DB-944A-BFA3095BBDCB}" type="datetime1">
              <a:rPr lang="en-US" smtClean="0"/>
              <a:t>23-Jan-14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31CAF-CA13-4F55-95DD-3D00CC03A2B7}" type="datetime1">
              <a:rPr lang="en-US" smtClean="0"/>
              <a:t>23-Jan-14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E6403BFC-E579-4F4C-AA69-98AB60DA304A}" type="datetime1">
              <a:rPr lang="en-US" smtClean="0"/>
              <a:t>23-Jan-14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88423-C3B5-4BBC-8874-3A78EEC5A5BA}" type="datetime1">
              <a:rPr lang="en-US" smtClean="0"/>
              <a:t>23-Jan-14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C577C-27E0-49B8-8FE6-B079CBA8CD3A}" type="datetime1">
              <a:rPr lang="en-US" smtClean="0"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1F32-FA7E-4188-92B4-F1D76EAA519F}" type="datetime1">
              <a:rPr lang="en-US" smtClean="0"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122AC417-9D8B-4CD9-961B-B0069E2779DE}" type="datetime1">
              <a:rPr lang="en-US" smtClean="0"/>
              <a:t>23-Jan-14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376513"/>
              </p:ext>
            </p:extLst>
          </p:nvPr>
        </p:nvGraphicFramePr>
        <p:xfrm>
          <a:off x="457200" y="1709531"/>
          <a:ext cx="11277600" cy="3814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7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XML </a:t>
            </a:r>
            <a:r>
              <a:rPr lang="de-DE" dirty="0" err="1" smtClean="0"/>
              <a:t>Dump</a:t>
            </a:r>
            <a:r>
              <a:rPr lang="de-DE" dirty="0" smtClean="0"/>
              <a:t> (25GB)</a:t>
            </a:r>
          </a:p>
          <a:p>
            <a:pPr lvl="1"/>
            <a:r>
              <a:rPr lang="de-DE" dirty="0" err="1" smtClean="0"/>
              <a:t>Contains</a:t>
            </a:r>
            <a:r>
              <a:rPr lang="de-DE" dirty="0" smtClean="0"/>
              <a:t> all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pages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 JSON </a:t>
            </a:r>
            <a:r>
              <a:rPr lang="de-DE" dirty="0" err="1" smtClean="0"/>
              <a:t>data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&lt;</a:t>
            </a:r>
            <a:r>
              <a:rPr lang="de-DE" dirty="0" err="1" smtClean="0"/>
              <a:t>text</a:t>
            </a:r>
            <a:r>
              <a:rPr lang="de-DE" dirty="0" smtClean="0"/>
              <a:t>&gt; tag</a:t>
            </a:r>
          </a:p>
          <a:p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CSV</a:t>
            </a:r>
          </a:p>
          <a:p>
            <a:pPr lvl="1"/>
            <a:r>
              <a:rPr lang="de-DE" dirty="0" smtClean="0"/>
              <a:t>Python</a:t>
            </a:r>
          </a:p>
          <a:p>
            <a:pPr lvl="1"/>
            <a:r>
              <a:rPr lang="de-DE" dirty="0" smtClean="0"/>
              <a:t>XML Stream </a:t>
            </a:r>
            <a:r>
              <a:rPr lang="de-DE" dirty="0"/>
              <a:t>Parser (</a:t>
            </a:r>
            <a:r>
              <a:rPr lang="de-DE" dirty="0" err="1" smtClean="0"/>
              <a:t>xml.etree.cElementTree</a:t>
            </a:r>
            <a:r>
              <a:rPr lang="de-DE" dirty="0" smtClean="0"/>
              <a:t>)</a:t>
            </a:r>
          </a:p>
          <a:p>
            <a:pPr lvl="1"/>
            <a:r>
              <a:rPr lang="de-DE" dirty="0" smtClean="0"/>
              <a:t>JSON Parser (</a:t>
            </a:r>
            <a:r>
              <a:rPr lang="de-DE" dirty="0" err="1" smtClean="0"/>
              <a:t>ujson</a:t>
            </a:r>
            <a:r>
              <a:rPr lang="de-DE" dirty="0" smtClean="0"/>
              <a:t>)</a:t>
            </a:r>
          </a:p>
          <a:p>
            <a:pPr lvl="1"/>
            <a:r>
              <a:rPr lang="de-DE" dirty="0" smtClean="0"/>
              <a:t>30minutes</a:t>
            </a:r>
          </a:p>
          <a:p>
            <a:r>
              <a:rPr lang="de-DE" dirty="0" smtClean="0"/>
              <a:t>CSV (1.7GB)</a:t>
            </a:r>
          </a:p>
          <a:p>
            <a:pPr lvl="1"/>
            <a:r>
              <a:rPr lang="de-DE" dirty="0" smtClean="0"/>
              <a:t>Q1,31,wikibase-e</a:t>
            </a:r>
            <a:r>
              <a:rPr lang="de-DE" dirty="0" smtClean="0">
                <a:cs typeface="Consolas" panose="020B0609020204030204" pitchFamily="49" charset="0"/>
              </a:rPr>
              <a:t>ntityid,Q223557</a:t>
            </a:r>
          </a:p>
          <a:p>
            <a:pPr lvl="2"/>
            <a:r>
              <a:rPr lang="de-DE" i="1" dirty="0" err="1" smtClean="0"/>
              <a:t>Entity</a:t>
            </a:r>
            <a:r>
              <a:rPr lang="de-DE" i="1" dirty="0"/>
              <a:t>:</a:t>
            </a:r>
            <a:r>
              <a:rPr lang="de-DE" dirty="0" smtClean="0"/>
              <a:t> Q1 (</a:t>
            </a:r>
            <a:r>
              <a:rPr lang="de-DE" dirty="0" err="1" smtClean="0"/>
              <a:t>Universe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Property:</a:t>
            </a:r>
            <a:r>
              <a:rPr lang="de-DE" dirty="0" smtClean="0"/>
              <a:t> 31 (</a:t>
            </a:r>
            <a:r>
              <a:rPr lang="de-DE" dirty="0" err="1" smtClean="0"/>
              <a:t>instance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 Type:</a:t>
            </a:r>
            <a:r>
              <a:rPr lang="de-DE" dirty="0" smtClean="0"/>
              <a:t> </a:t>
            </a:r>
            <a:r>
              <a:rPr lang="de-DE" dirty="0" err="1" smtClean="0"/>
              <a:t>wikibase-entityid</a:t>
            </a:r>
            <a:endParaRPr lang="de-DE" dirty="0" smtClean="0"/>
          </a:p>
          <a:p>
            <a:pPr lvl="2"/>
            <a:r>
              <a:rPr lang="de-DE" i="1" dirty="0" smtClean="0"/>
              <a:t>Value:</a:t>
            </a:r>
            <a:r>
              <a:rPr lang="de-DE" dirty="0" smtClean="0"/>
              <a:t> Q223557 (</a:t>
            </a:r>
            <a:r>
              <a:rPr lang="de-DE" dirty="0" err="1" smtClean="0"/>
              <a:t>Physical</a:t>
            </a:r>
            <a:r>
              <a:rPr lang="de-DE" dirty="0" smtClean="0"/>
              <a:t> </a:t>
            </a:r>
            <a:r>
              <a:rPr lang="de-DE" dirty="0" err="1" smtClean="0"/>
              <a:t>Object</a:t>
            </a:r>
            <a:r>
              <a:rPr lang="de-DE" dirty="0" smtClean="0"/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9116612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69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Analyse </a:t>
                </a:r>
                <a:r>
                  <a:rPr lang="de-DE" dirty="0"/>
                  <a:t>CSV (1.7GB</a:t>
                </a:r>
                <a:r>
                  <a:rPr lang="de-DE" dirty="0" smtClean="0"/>
                  <a:t>)</a:t>
                </a:r>
              </a:p>
              <a:p>
                <a:pPr lvl="1"/>
                <a:r>
                  <a:rPr lang="de-DE" dirty="0" smtClean="0"/>
                  <a:t>Create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for</a:t>
                </a:r>
                <a:r>
                  <a:rPr lang="de-DE" dirty="0" smtClean="0"/>
                  <a:t> all </a:t>
                </a:r>
                <a:r>
                  <a:rPr lang="de-DE" dirty="0" err="1" smtClean="0"/>
                  <a:t>combinations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Count </a:t>
                </a:r>
                <a:r>
                  <a:rPr lang="de-DE" dirty="0" err="1" smtClean="0"/>
                  <a:t>occurances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de-DE" b="0" i="1" smtClean="0">
                        <a:latin typeface="Cambria Math"/>
                      </a:rPr>
                      <m:t>𝑐𝑜𝑟𝑟𝑒𝑙𝑎𝑡𝑖𝑜𝑛</m:t>
                    </m:r>
                    <m:d>
                      <m:dPr>
                        <m:ctrlPr>
                          <a:rPr lang="de-DE" b="0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=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/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de-DE" dirty="0"/>
              </a:p>
              <a:p>
                <a:pPr lvl="1"/>
                <a:r>
                  <a:rPr lang="de-DE" dirty="0" smtClean="0"/>
                  <a:t>30 </a:t>
                </a:r>
                <a:r>
                  <a:rPr lang="de-DE" dirty="0" err="1" smtClean="0"/>
                  <a:t>seconds</a:t>
                </a:r>
                <a:endParaRPr lang="de-DE" dirty="0" smtClean="0"/>
              </a:p>
              <a:p>
                <a:pPr lvl="1"/>
                <a:endParaRPr lang="de-DE" dirty="0" smtClean="0"/>
              </a:p>
              <a:p>
                <a:r>
                  <a:rPr lang="de-DE" dirty="0" smtClean="0"/>
                  <a:t>Write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MySQL DB</a:t>
                </a:r>
                <a:endParaRPr lang="en-US" dirty="0" smtClean="0"/>
              </a:p>
              <a:p>
                <a:pPr lvl="1"/>
                <a:r>
                  <a:rPr lang="en-US" dirty="0" err="1" smtClean="0"/>
                  <a:t>wbs_propertyPairs</a:t>
                </a:r>
                <a:r>
                  <a:rPr lang="en-US" dirty="0" smtClean="0"/>
                  <a:t>(pid1 </a:t>
                </a:r>
                <a:r>
                  <a:rPr lang="en-US" dirty="0"/>
                  <a:t>INT, pid2 INT, </a:t>
                </a:r>
                <a:r>
                  <a:rPr lang="en-US" dirty="0" smtClean="0"/>
                  <a:t>correlation FLOAT)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700*700 = 490,000 potential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Only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pairs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correlation</a:t>
                </a:r>
                <a:r>
                  <a:rPr lang="de-DE" dirty="0"/>
                  <a:t> </a:t>
                </a:r>
                <a:r>
                  <a:rPr lang="de-DE" dirty="0" smtClean="0"/>
                  <a:t>&gt; 0</a:t>
                </a:r>
              </a:p>
              <a:p>
                <a:pPr lvl="1"/>
                <a:r>
                  <a:rPr lang="de-DE" dirty="0" err="1" smtClean="0"/>
                  <a:t>Reduced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43,000 </a:t>
                </a:r>
                <a:r>
                  <a:rPr lang="de-DE" dirty="0" err="1" smtClean="0"/>
                  <a:t>tuples</a:t>
                </a:r>
                <a:endParaRPr lang="de-DE" dirty="0"/>
              </a:p>
              <a:p>
                <a:endParaRPr lang="de-DE" dirty="0" smtClean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pPr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303025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609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MySQL Table</a:t>
            </a:r>
            <a:endParaRPr lang="en-US" dirty="0" smtClean="0"/>
          </a:p>
          <a:p>
            <a:pPr lvl="1"/>
            <a:r>
              <a:rPr lang="en-US" dirty="0" err="1" smtClean="0"/>
              <a:t>wbs_propertyPairs</a:t>
            </a:r>
            <a:r>
              <a:rPr lang="en-US" dirty="0" smtClean="0"/>
              <a:t>(pid1 </a:t>
            </a:r>
            <a:r>
              <a:rPr lang="en-US" dirty="0"/>
              <a:t>INT, pid2 INT, </a:t>
            </a:r>
            <a:r>
              <a:rPr lang="en-US" dirty="0" smtClean="0"/>
              <a:t>correlation FLOAT)</a:t>
            </a:r>
            <a:endParaRPr lang="de-DE" dirty="0" smtClean="0"/>
          </a:p>
          <a:p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endParaRPr lang="en-US" dirty="0" smtClean="0"/>
          </a:p>
          <a:p>
            <a:pPr lvl="1"/>
            <a:r>
              <a:rPr lang="en-US" dirty="0" smtClean="0"/>
              <a:t>Input: Entity </a:t>
            </a:r>
            <a:r>
              <a:rPr lang="en-US" dirty="0"/>
              <a:t>E </a:t>
            </a:r>
            <a:endParaRPr lang="en-US" dirty="0" smtClean="0"/>
          </a:p>
          <a:p>
            <a:pPr lvl="1"/>
            <a:r>
              <a:rPr lang="en-US" dirty="0" smtClean="0"/>
              <a:t>with a list </a:t>
            </a:r>
            <a:r>
              <a:rPr lang="en-US" dirty="0"/>
              <a:t>of </a:t>
            </a:r>
            <a:r>
              <a:rPr lang="en-US" dirty="0" smtClean="0"/>
              <a:t>properties $L</a:t>
            </a:r>
          </a:p>
          <a:p>
            <a:pPr lvl="1"/>
            <a:r>
              <a:rPr lang="de-DE" dirty="0" smtClean="0"/>
              <a:t>$</a:t>
            </a:r>
            <a:r>
              <a:rPr lang="de-DE" dirty="0" err="1" smtClean="0"/>
              <a:t>size</a:t>
            </a:r>
            <a:r>
              <a:rPr lang="de-DE" dirty="0" smtClean="0"/>
              <a:t> = </a:t>
            </a:r>
            <a:r>
              <a:rPr lang="de-DE" dirty="0" err="1" smtClean="0"/>
              <a:t>count</a:t>
            </a:r>
            <a:r>
              <a:rPr lang="de-DE" dirty="0" smtClean="0"/>
              <a:t>($L)</a:t>
            </a:r>
            <a:endParaRPr lang="en-US" dirty="0"/>
          </a:p>
          <a:p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pid2,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(correlation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wbs_PropertyPairs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pid1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GROUP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HAVING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(correlation)/$size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$threshold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LIMIT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$limit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pPr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055513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439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Future </a:t>
            </a:r>
            <a:r>
              <a:rPr lang="de-DE" dirty="0" err="1" smtClean="0"/>
              <a:t>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70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endParaRPr lang="en-US" dirty="0"/>
          </a:p>
          <a:p>
            <a:pPr lvl="1"/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/>
              <a:t>Prozess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Generelle</a:t>
            </a:r>
            <a:r>
              <a:rPr lang="en-US" dirty="0"/>
              <a:t> </a:t>
            </a:r>
            <a:r>
              <a:rPr lang="en-US" dirty="0" err="1"/>
              <a:t>Aufgabe</a:t>
            </a:r>
            <a:r>
              <a:rPr lang="en-US" dirty="0"/>
              <a:t>: Was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Wikidata</a:t>
            </a:r>
            <a:r>
              <a:rPr lang="en-US" dirty="0"/>
              <a:t>?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 smtClean="0"/>
              <a:t>verbessern</a:t>
            </a:r>
            <a:r>
              <a:rPr lang="en-US" dirty="0" smtClean="0"/>
              <a:t>(</a:t>
            </a:r>
            <a:r>
              <a:rPr lang="en-US" dirty="0" err="1" smtClean="0"/>
              <a:t>Aufgaben</a:t>
            </a:r>
            <a:r>
              <a:rPr lang="en-US" dirty="0" smtClean="0"/>
              <a:t>)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Demo - </a:t>
            </a:r>
            <a:r>
              <a:rPr lang="en-US" dirty="0" err="1"/>
              <a:t>vorher</a:t>
            </a:r>
            <a:r>
              <a:rPr lang="en-US" dirty="0"/>
              <a:t>/</a:t>
            </a:r>
            <a:r>
              <a:rPr lang="en-US" dirty="0" err="1"/>
              <a:t>nachher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Verfahren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- </a:t>
            </a:r>
            <a:r>
              <a:rPr lang="en-US" dirty="0" err="1"/>
              <a:t>leere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volle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klassifizierer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Datenerfassung</a:t>
            </a:r>
            <a:r>
              <a:rPr lang="en-US" dirty="0"/>
              <a:t>, </a:t>
            </a:r>
            <a:r>
              <a:rPr lang="en-US" dirty="0" err="1"/>
              <a:t>vorberechnung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Suggestion </a:t>
            </a:r>
            <a:r>
              <a:rPr lang="en-US" dirty="0" err="1"/>
              <a:t>berechnung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mysql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Rapidprototyping</a:t>
            </a:r>
            <a:r>
              <a:rPr lang="en-US" dirty="0"/>
              <a:t>/</a:t>
            </a:r>
            <a:r>
              <a:rPr lang="en-US" dirty="0" err="1"/>
              <a:t>Entwicklungsprozess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8DFC0-7B20-492B-9232-DE8C9DDB6E22}" type="datetime1">
              <a:rPr lang="en-US" smtClean="0"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? </a:t>
            </a:r>
          </a:p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purpose</a:t>
            </a:r>
            <a:r>
              <a:rPr lang="de-DE" dirty="0" smtClean="0"/>
              <a:t>?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817E9-A839-4D9A-BE09-AD56F1F77D6C}" type="datetime1">
              <a:rPr lang="en-US" smtClean="0"/>
              <a:t>23-Jan-14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123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Improve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(Liste v Aufgaben)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List </a:t>
            </a:r>
            <a:r>
              <a:rPr lang="de-DE" dirty="0" err="1" smtClean="0"/>
              <a:t>of</a:t>
            </a:r>
            <a:r>
              <a:rPr lang="de-DE" dirty="0" smtClean="0"/>
              <a:t> initial </a:t>
            </a:r>
            <a:r>
              <a:rPr lang="de-DE" dirty="0" err="1" smtClean="0"/>
              <a:t>tasks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01D9F-F13D-4791-B97C-3E7A86A45007}" type="datetime1">
              <a:rPr lang="en-US" smtClean="0"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54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PubSubHubub</a:t>
            </a:r>
            <a:r>
              <a:rPr lang="de-DE" dirty="0" smtClean="0"/>
              <a:t> </a:t>
            </a:r>
          </a:p>
          <a:p>
            <a:r>
              <a:rPr lang="de-DE" dirty="0" smtClean="0"/>
              <a:t>Property </a:t>
            </a:r>
            <a:r>
              <a:rPr lang="de-DE" dirty="0" err="1" smtClean="0"/>
              <a:t>Suggester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5309-266B-4A9E-8818-B51C485C5C88}" type="datetime1">
              <a:rPr lang="en-US" smtClean="0"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440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Gerrit, Labs, Accounts, </a:t>
            </a:r>
            <a:r>
              <a:rPr lang="de-DE" dirty="0" err="1" smtClean="0"/>
              <a:t>waiting</a:t>
            </a:r>
            <a:r>
              <a:rPr lang="de-DE" dirty="0" smtClean="0"/>
              <a:t> time, </a:t>
            </a:r>
            <a:r>
              <a:rPr lang="de-DE" dirty="0" err="1" smtClean="0"/>
              <a:t>review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, </a:t>
            </a:r>
            <a:r>
              <a:rPr lang="de-DE" dirty="0" err="1" smtClean="0"/>
              <a:t>architecture</a:t>
            </a:r>
            <a:r>
              <a:rPr lang="de-DE" dirty="0" smtClean="0"/>
              <a:t>…</a:t>
            </a:r>
          </a:p>
          <a:p>
            <a:endParaRPr lang="de-DE" dirty="0"/>
          </a:p>
          <a:p>
            <a:r>
              <a:rPr lang="de-DE" dirty="0" smtClean="0"/>
              <a:t>Mailing List (</a:t>
            </a:r>
            <a:r>
              <a:rPr lang="de-DE" dirty="0" err="1" smtClean="0"/>
              <a:t>active</a:t>
            </a:r>
            <a:r>
              <a:rPr lang="de-DE" dirty="0" smtClean="0"/>
              <a:t> </a:t>
            </a:r>
            <a:r>
              <a:rPr lang="de-DE" dirty="0" err="1" smtClean="0"/>
              <a:t>community</a:t>
            </a:r>
            <a:r>
              <a:rPr lang="de-DE" dirty="0" smtClean="0"/>
              <a:t>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AD32-3CF7-4A6D-A56A-4FD051C29FFA}" type="datetime1">
              <a:rPr lang="en-US" smtClean="0"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823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idx="1"/>
          </p:nvPr>
        </p:nvSpPr>
        <p:spPr/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834E-E8DD-437E-9A3F-724A54F521A2}" type="datetime1">
              <a:rPr lang="en-US" smtClean="0"/>
              <a:t>23-Jan-14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8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Property Process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did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?</a:t>
            </a:r>
          </a:p>
          <a:p>
            <a:r>
              <a:rPr lang="de-DE" dirty="0" smtClean="0"/>
              <a:t>Rapid </a:t>
            </a:r>
            <a:r>
              <a:rPr lang="de-DE" dirty="0" err="1" smtClean="0"/>
              <a:t>Prototyping</a:t>
            </a:r>
            <a:r>
              <a:rPr lang="de-DE" dirty="0" smtClean="0"/>
              <a:t> </a:t>
            </a:r>
          </a:p>
          <a:p>
            <a:r>
              <a:rPr lang="de-DE" dirty="0" err="1" smtClean="0"/>
              <a:t>Weekly</a:t>
            </a:r>
            <a:r>
              <a:rPr lang="de-DE" dirty="0" smtClean="0"/>
              <a:t> </a:t>
            </a:r>
            <a:r>
              <a:rPr lang="de-DE" dirty="0" err="1" smtClean="0"/>
              <a:t>hangouts</a:t>
            </a:r>
            <a:r>
              <a:rPr lang="de-DE" dirty="0" smtClean="0"/>
              <a:t> (+ personal </a:t>
            </a:r>
            <a:r>
              <a:rPr lang="de-DE" dirty="0" err="1" smtClean="0"/>
              <a:t>meetings</a:t>
            </a:r>
            <a:r>
              <a:rPr lang="de-DE" dirty="0" smtClean="0"/>
              <a:t>) </a:t>
            </a:r>
            <a:r>
              <a:rPr lang="de-DE" dirty="0" smtClean="0">
                <a:sym typeface="Wingdings" panose="05000000000000000000" pitchFamily="2" charset="2"/>
              </a:rPr>
              <a:t></a:t>
            </a:r>
            <a:r>
              <a:rPr lang="de-DE" dirty="0" smtClean="0"/>
              <a:t> instant </a:t>
            </a:r>
            <a:r>
              <a:rPr lang="de-DE" dirty="0" err="1" smtClean="0"/>
              <a:t>review</a:t>
            </a:r>
            <a:r>
              <a:rPr lang="de-DE" dirty="0" smtClean="0">
                <a:sym typeface="Wingdings" panose="05000000000000000000" pitchFamily="2" charset="2"/>
              </a:rPr>
              <a:t></a:t>
            </a:r>
            <a:r>
              <a:rPr lang="de-DE" dirty="0" smtClean="0"/>
              <a:t> </a:t>
            </a:r>
            <a:r>
              <a:rPr lang="de-DE" dirty="0" err="1" smtClean="0"/>
              <a:t>incremental</a:t>
            </a:r>
            <a:r>
              <a:rPr lang="de-DE" dirty="0" smtClean="0"/>
              <a:t> </a:t>
            </a:r>
            <a:r>
              <a:rPr lang="de-DE" dirty="0" err="1" smtClean="0"/>
              <a:t>improvement</a:t>
            </a:r>
            <a:endParaRPr lang="de-DE" dirty="0" smtClean="0"/>
          </a:p>
          <a:p>
            <a:r>
              <a:rPr lang="de-DE" dirty="0" smtClean="0"/>
              <a:t>3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contacts</a:t>
            </a:r>
            <a:r>
              <a:rPr lang="de-DE" dirty="0" smtClean="0"/>
              <a:t>: Lydia (</a:t>
            </a:r>
            <a:r>
              <a:rPr lang="de-DE" dirty="0" err="1" smtClean="0"/>
              <a:t>Product</a:t>
            </a:r>
            <a:r>
              <a:rPr lang="de-DE" dirty="0" smtClean="0"/>
              <a:t> Manager), Daniel (Developer) </a:t>
            </a:r>
            <a:r>
              <a:rPr lang="de-DE" dirty="0" err="1" smtClean="0"/>
              <a:t>and</a:t>
            </a:r>
            <a:r>
              <a:rPr lang="de-DE" dirty="0" smtClean="0"/>
              <a:t> Abraham (Project Manager)</a:t>
            </a:r>
          </a:p>
          <a:p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DE1F1-5022-4F0F-97DD-C5BFA7D7F2D0}" type="datetime1">
              <a:rPr lang="en-US" smtClean="0"/>
              <a:pPr/>
              <a:t>23-Jan-14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94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Mögliche Vorschlagstypen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Empty Item (</a:t>
            </a:r>
            <a:r>
              <a:rPr lang="de-DE" dirty="0" err="1" smtClean="0"/>
              <a:t>new</a:t>
            </a:r>
            <a:r>
              <a:rPr lang="de-DE" dirty="0" smtClean="0"/>
              <a:t> Item) – </a:t>
            </a:r>
            <a:r>
              <a:rPr lang="de-DE" dirty="0" err="1" smtClean="0"/>
              <a:t>task</a:t>
            </a:r>
            <a:r>
              <a:rPr lang="de-DE" dirty="0" smtClean="0"/>
              <a:t> : find </a:t>
            </a:r>
            <a:r>
              <a:rPr lang="de-DE" dirty="0" err="1" smtClean="0"/>
              <a:t>frequently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endParaRPr lang="de-DE" dirty="0"/>
          </a:p>
          <a:p>
            <a:r>
              <a:rPr lang="de-DE" dirty="0" err="1" smtClean="0"/>
              <a:t>Existing</a:t>
            </a:r>
            <a:r>
              <a:rPr lang="de-DE" dirty="0" smtClean="0"/>
              <a:t> Item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list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r>
              <a:rPr lang="de-DE" dirty="0" smtClean="0"/>
              <a:t>More </a:t>
            </a:r>
            <a:r>
              <a:rPr lang="de-DE" dirty="0" err="1" smtClean="0"/>
              <a:t>detailed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(</a:t>
            </a:r>
            <a:r>
              <a:rPr lang="de-DE" dirty="0" err="1" smtClean="0"/>
              <a:t>values</a:t>
            </a:r>
            <a:r>
              <a:rPr lang="de-DE" dirty="0" smtClean="0"/>
              <a:t>, </a:t>
            </a:r>
            <a:r>
              <a:rPr lang="de-DE" dirty="0" err="1" smtClean="0"/>
              <a:t>qualifier</a:t>
            </a:r>
            <a:r>
              <a:rPr lang="de-DE" dirty="0"/>
              <a:t> </a:t>
            </a:r>
            <a:r>
              <a:rPr lang="de-DE" dirty="0" smtClean="0"/>
              <a:t>etc.)</a:t>
            </a:r>
            <a:endParaRPr lang="en-US" dirty="0"/>
          </a:p>
          <a:p>
            <a:r>
              <a:rPr lang="de-DE" dirty="0" err="1" smtClean="0"/>
              <a:t>Suggest</a:t>
            </a:r>
            <a:r>
              <a:rPr lang="de-DE" dirty="0" smtClean="0"/>
              <a:t> </a:t>
            </a:r>
            <a:r>
              <a:rPr lang="de-DE" dirty="0" err="1" smtClean="0"/>
              <a:t>misfits</a:t>
            </a:r>
            <a:endParaRPr lang="de-DE" dirty="0" smtClean="0"/>
          </a:p>
          <a:p>
            <a:r>
              <a:rPr lang="de-DE" dirty="0" smtClean="0"/>
              <a:t>Future </a:t>
            </a:r>
            <a:r>
              <a:rPr lang="de-DE" dirty="0" err="1" smtClean="0"/>
              <a:t>plans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23-Jan-14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9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455</Words>
  <Application>Microsoft Office PowerPoint</Application>
  <PresentationFormat>Custom</PresentationFormat>
  <Paragraphs>146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powerpoint_hpi_cgs_wide</vt:lpstr>
      <vt:lpstr>Wikidata.lib</vt:lpstr>
      <vt:lpstr>Agenda</vt:lpstr>
      <vt:lpstr>Wikidata</vt:lpstr>
      <vt:lpstr>Improve it(Liste v Aufgaben)</vt:lpstr>
      <vt:lpstr>Projects</vt:lpstr>
      <vt:lpstr>Meta meta meta</vt:lpstr>
      <vt:lpstr>Demo</vt:lpstr>
      <vt:lpstr>Property Process</vt:lpstr>
      <vt:lpstr>Mögliche Vorschlagstypen</vt:lpstr>
      <vt:lpstr>Workflow</vt:lpstr>
      <vt:lpstr>Workflow</vt:lpstr>
      <vt:lpstr>Workflow</vt:lpstr>
      <vt:lpstr>Workflow</vt:lpstr>
      <vt:lpstr>Future plans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virginia.weidhaas</cp:lastModifiedBy>
  <cp:revision>29</cp:revision>
  <dcterms:created xsi:type="dcterms:W3CDTF">2014-01-22T15:15:36Z</dcterms:created>
  <dcterms:modified xsi:type="dcterms:W3CDTF">2014-01-23T13:44:09Z</dcterms:modified>
</cp:coreProperties>
</file>

<file path=docProps/thumbnail.jpeg>
</file>